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15" r:id="rId3"/>
    <p:sldId id="316" r:id="rId4"/>
    <p:sldId id="322" r:id="rId5"/>
    <p:sldId id="334" r:id="rId6"/>
    <p:sldId id="303" r:id="rId7"/>
    <p:sldId id="329" r:id="rId8"/>
    <p:sldId id="323" r:id="rId9"/>
    <p:sldId id="324" r:id="rId10"/>
    <p:sldId id="328" r:id="rId11"/>
    <p:sldId id="348" r:id="rId12"/>
    <p:sldId id="345" r:id="rId13"/>
    <p:sldId id="346" r:id="rId14"/>
    <p:sldId id="347" r:id="rId15"/>
    <p:sldId id="341" r:id="rId16"/>
    <p:sldId id="349" r:id="rId17"/>
    <p:sldId id="343" r:id="rId18"/>
    <p:sldId id="340" r:id="rId19"/>
    <p:sldId id="332" r:id="rId20"/>
    <p:sldId id="333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5"/>
    <p:restoredTop sz="94709"/>
  </p:normalViewPr>
  <p:slideViewPr>
    <p:cSldViewPr snapToGrid="0" snapToObjects="1">
      <p:cViewPr varScale="1">
        <p:scale>
          <a:sx n="60" d="100"/>
          <a:sy n="60" d="100"/>
        </p:scale>
        <p:origin x="208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F1E3E4-E1F2-4F24-97A1-F92182AC42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218734-6611-4037-A909-3152871BED96}">
      <dgm:prSet/>
      <dgm:spPr/>
      <dgm:t>
        <a:bodyPr/>
        <a:lstStyle/>
        <a:p>
          <a:r>
            <a:rPr lang="de-DE"/>
            <a:t>Nur mit der eigenen Schildkröte programmieren und bauen!</a:t>
          </a:r>
          <a:endParaRPr lang="en-US"/>
        </a:p>
      </dgm:t>
    </dgm:pt>
    <dgm:pt modelId="{2ED90B13-2AA6-4C2F-9672-6E7C98FE13D8}" type="parTrans" cxnId="{4EA46A3F-3867-4A6D-8F6A-56D8B2B32B3A}">
      <dgm:prSet/>
      <dgm:spPr/>
      <dgm:t>
        <a:bodyPr/>
        <a:lstStyle/>
        <a:p>
          <a:endParaRPr lang="en-US"/>
        </a:p>
      </dgm:t>
    </dgm:pt>
    <dgm:pt modelId="{C5BE532E-3C98-4119-BBA8-B2419F5E83A5}" type="sibTrans" cxnId="{4EA46A3F-3867-4A6D-8F6A-56D8B2B32B3A}">
      <dgm:prSet/>
      <dgm:spPr/>
      <dgm:t>
        <a:bodyPr/>
        <a:lstStyle/>
        <a:p>
          <a:endParaRPr lang="en-US"/>
        </a:p>
      </dgm:t>
    </dgm:pt>
    <dgm:pt modelId="{8F11149B-863B-4EC8-B025-84256A52437E}">
      <dgm:prSet/>
      <dgm:spPr/>
      <dgm:t>
        <a:bodyPr/>
        <a:lstStyle/>
        <a:p>
          <a:r>
            <a:rPr lang="de-DE"/>
            <a:t>Die Sachen der Anderen nicht:</a:t>
          </a:r>
          <a:endParaRPr lang="en-US"/>
        </a:p>
      </dgm:t>
    </dgm:pt>
    <dgm:pt modelId="{349D88C5-C00C-424B-80F6-3FEF1F83AA54}" type="parTrans" cxnId="{A47DCA25-CF8C-4947-81B4-C5E969710DAE}">
      <dgm:prSet/>
      <dgm:spPr/>
      <dgm:t>
        <a:bodyPr/>
        <a:lstStyle/>
        <a:p>
          <a:endParaRPr lang="en-US"/>
        </a:p>
      </dgm:t>
    </dgm:pt>
    <dgm:pt modelId="{CB299E9C-668D-4A4E-9D9D-D36A5C5E5F7E}" type="sibTrans" cxnId="{A47DCA25-CF8C-4947-81B4-C5E969710DAE}">
      <dgm:prSet/>
      <dgm:spPr/>
      <dgm:t>
        <a:bodyPr/>
        <a:lstStyle/>
        <a:p>
          <a:endParaRPr lang="en-US"/>
        </a:p>
      </dgm:t>
    </dgm:pt>
    <dgm:pt modelId="{9F0652F3-3412-438D-BB76-C465D25CFBE4}">
      <dgm:prSet/>
      <dgm:spPr/>
      <dgm:t>
        <a:bodyPr/>
        <a:lstStyle/>
        <a:p>
          <a:r>
            <a:rPr lang="de-DE"/>
            <a:t>Zerstören</a:t>
          </a:r>
          <a:endParaRPr lang="en-US"/>
        </a:p>
      </dgm:t>
    </dgm:pt>
    <dgm:pt modelId="{8FAB1532-9A62-4930-831B-D5152300DCC7}" type="parTrans" cxnId="{EFD66F81-AB2D-4A4C-80CF-E978D9424EDE}">
      <dgm:prSet/>
      <dgm:spPr/>
      <dgm:t>
        <a:bodyPr/>
        <a:lstStyle/>
        <a:p>
          <a:endParaRPr lang="en-US"/>
        </a:p>
      </dgm:t>
    </dgm:pt>
    <dgm:pt modelId="{FC201705-9504-4DC3-857A-3CC33A22A03C}" type="sibTrans" cxnId="{EFD66F81-AB2D-4A4C-80CF-E978D9424EDE}">
      <dgm:prSet/>
      <dgm:spPr/>
      <dgm:t>
        <a:bodyPr/>
        <a:lstStyle/>
        <a:p>
          <a:endParaRPr lang="en-US"/>
        </a:p>
      </dgm:t>
    </dgm:pt>
    <dgm:pt modelId="{634384AD-9539-4F3D-8BA4-DF55928B6ABF}">
      <dgm:prSet/>
      <dgm:spPr/>
      <dgm:t>
        <a:bodyPr/>
        <a:lstStyle/>
        <a:p>
          <a:r>
            <a:rPr lang="de-DE"/>
            <a:t>Verändern </a:t>
          </a:r>
          <a:endParaRPr lang="en-US"/>
        </a:p>
      </dgm:t>
    </dgm:pt>
    <dgm:pt modelId="{D65DB4BE-D33E-451E-B2BD-1AD07815C344}" type="parTrans" cxnId="{2A0BFDD4-C6AE-43C2-82B2-F054A6ACD14A}">
      <dgm:prSet/>
      <dgm:spPr/>
      <dgm:t>
        <a:bodyPr/>
        <a:lstStyle/>
        <a:p>
          <a:endParaRPr lang="en-US"/>
        </a:p>
      </dgm:t>
    </dgm:pt>
    <dgm:pt modelId="{72745D9C-8A21-4E11-B202-CB209E5DDA85}" type="sibTrans" cxnId="{2A0BFDD4-C6AE-43C2-82B2-F054A6ACD14A}">
      <dgm:prSet/>
      <dgm:spPr/>
      <dgm:t>
        <a:bodyPr/>
        <a:lstStyle/>
        <a:p>
          <a:endParaRPr lang="en-US"/>
        </a:p>
      </dgm:t>
    </dgm:pt>
    <dgm:pt modelId="{67724839-DDFE-4C85-9DB0-51B878B2E78B}">
      <dgm:prSet/>
      <dgm:spPr/>
      <dgm:t>
        <a:bodyPr/>
        <a:lstStyle/>
        <a:p>
          <a:r>
            <a:rPr lang="de-DE" dirty="0"/>
            <a:t>Benutzen</a:t>
          </a:r>
          <a:endParaRPr lang="en-US" dirty="0"/>
        </a:p>
      </dgm:t>
    </dgm:pt>
    <dgm:pt modelId="{02A10339-F5D5-4AF4-9118-E35BA5565050}" type="parTrans" cxnId="{13CE1C4F-0E9E-4AA1-870A-37EF131E8E9C}">
      <dgm:prSet/>
      <dgm:spPr/>
      <dgm:t>
        <a:bodyPr/>
        <a:lstStyle/>
        <a:p>
          <a:endParaRPr lang="en-US"/>
        </a:p>
      </dgm:t>
    </dgm:pt>
    <dgm:pt modelId="{48981CCD-5D9D-4DB8-B038-88D29FE16937}" type="sibTrans" cxnId="{13CE1C4F-0E9E-4AA1-870A-37EF131E8E9C}">
      <dgm:prSet/>
      <dgm:spPr/>
      <dgm:t>
        <a:bodyPr/>
        <a:lstStyle/>
        <a:p>
          <a:endParaRPr lang="en-US"/>
        </a:p>
      </dgm:t>
    </dgm:pt>
    <dgm:pt modelId="{67B15B73-C581-9A40-BB14-7DA3EA0C7F04}">
      <dgm:prSet/>
      <dgm:spPr/>
      <dgm:t>
        <a:bodyPr/>
        <a:lstStyle/>
        <a:p>
          <a:r>
            <a:rPr lang="en-US" dirty="0" err="1"/>
            <a:t>Seid</a:t>
          </a:r>
          <a:r>
            <a:rPr lang="en-US" dirty="0"/>
            <a:t> </a:t>
          </a:r>
          <a:r>
            <a:rPr lang="en-US" dirty="0" err="1"/>
            <a:t>freundlich</a:t>
          </a:r>
          <a:r>
            <a:rPr lang="en-US" dirty="0"/>
            <a:t> und </a:t>
          </a:r>
          <a:r>
            <a:rPr lang="en-US" dirty="0" err="1"/>
            <a:t>hilfsbereit</a:t>
          </a:r>
          <a:r>
            <a:rPr lang="en-US" dirty="0"/>
            <a:t> :-)</a:t>
          </a:r>
        </a:p>
      </dgm:t>
    </dgm:pt>
    <dgm:pt modelId="{F789EA11-5D95-CC4A-BD13-6004F7B1F008}" type="parTrans" cxnId="{95AAA9E8-9C1B-6F47-8D46-D4AB7D817B85}">
      <dgm:prSet/>
      <dgm:spPr/>
    </dgm:pt>
    <dgm:pt modelId="{201F0D4D-CAC1-FA40-A017-777163F7C554}" type="sibTrans" cxnId="{95AAA9E8-9C1B-6F47-8D46-D4AB7D817B85}">
      <dgm:prSet/>
      <dgm:spPr/>
    </dgm:pt>
    <dgm:pt modelId="{6FB6B5E1-22B5-8A48-B0DB-133117E5EF48}" type="pres">
      <dgm:prSet presAssocID="{67F1E3E4-E1F2-4F24-97A1-F92182AC4237}" presName="linear" presStyleCnt="0">
        <dgm:presLayoutVars>
          <dgm:animLvl val="lvl"/>
          <dgm:resizeHandles val="exact"/>
        </dgm:presLayoutVars>
      </dgm:prSet>
      <dgm:spPr/>
    </dgm:pt>
    <dgm:pt modelId="{7ABA13EE-4393-7045-A1E7-22354F071B22}" type="pres">
      <dgm:prSet presAssocID="{53218734-6611-4037-A909-3152871BED9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D673932-8CCB-C542-86C2-32EE25D7E92D}" type="pres">
      <dgm:prSet presAssocID="{C5BE532E-3C98-4119-BBA8-B2419F5E83A5}" presName="spacer" presStyleCnt="0"/>
      <dgm:spPr/>
    </dgm:pt>
    <dgm:pt modelId="{1C00CEA4-C799-0B49-BBBD-6F0CB7C3D134}" type="pres">
      <dgm:prSet presAssocID="{8F11149B-863B-4EC8-B025-84256A5243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D08861-DFFA-7748-BD9F-BA86BBC63F6A}" type="pres">
      <dgm:prSet presAssocID="{8F11149B-863B-4EC8-B025-84256A52437E}" presName="childText" presStyleLbl="revTx" presStyleIdx="0" presStyleCnt="1">
        <dgm:presLayoutVars>
          <dgm:bulletEnabled val="1"/>
        </dgm:presLayoutVars>
      </dgm:prSet>
      <dgm:spPr/>
    </dgm:pt>
    <dgm:pt modelId="{D084942C-D090-FD48-9F90-46D21CD47379}" type="pres">
      <dgm:prSet presAssocID="{67B15B73-C581-9A40-BB14-7DA3EA0C7F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99C1C04-08F3-1E41-80D2-D45609837667}" type="presOf" srcId="{67724839-DDFE-4C85-9DB0-51B878B2E78B}" destId="{13D08861-DFFA-7748-BD9F-BA86BBC63F6A}" srcOrd="0" destOrd="2" presId="urn:microsoft.com/office/officeart/2005/8/layout/vList2"/>
    <dgm:cxn modelId="{A47DCA25-CF8C-4947-81B4-C5E969710DAE}" srcId="{67F1E3E4-E1F2-4F24-97A1-F92182AC4237}" destId="{8F11149B-863B-4EC8-B025-84256A52437E}" srcOrd="1" destOrd="0" parTransId="{349D88C5-C00C-424B-80F6-3FEF1F83AA54}" sibTransId="{CB299E9C-668D-4A4E-9D9D-D36A5C5E5F7E}"/>
    <dgm:cxn modelId="{4EA46A3F-3867-4A6D-8F6A-56D8B2B32B3A}" srcId="{67F1E3E4-E1F2-4F24-97A1-F92182AC4237}" destId="{53218734-6611-4037-A909-3152871BED96}" srcOrd="0" destOrd="0" parTransId="{2ED90B13-2AA6-4C2F-9672-6E7C98FE13D8}" sibTransId="{C5BE532E-3C98-4119-BBA8-B2419F5E83A5}"/>
    <dgm:cxn modelId="{13CE1C4F-0E9E-4AA1-870A-37EF131E8E9C}" srcId="{8F11149B-863B-4EC8-B025-84256A52437E}" destId="{67724839-DDFE-4C85-9DB0-51B878B2E78B}" srcOrd="2" destOrd="0" parTransId="{02A10339-F5D5-4AF4-9118-E35BA5565050}" sibTransId="{48981CCD-5D9D-4DB8-B038-88D29FE16937}"/>
    <dgm:cxn modelId="{FA43F175-8E0A-5E44-99CF-37C10B004D27}" type="presOf" srcId="{67B15B73-C581-9A40-BB14-7DA3EA0C7F04}" destId="{D084942C-D090-FD48-9F90-46D21CD47379}" srcOrd="0" destOrd="0" presId="urn:microsoft.com/office/officeart/2005/8/layout/vList2"/>
    <dgm:cxn modelId="{EFD66F81-AB2D-4A4C-80CF-E978D9424EDE}" srcId="{8F11149B-863B-4EC8-B025-84256A52437E}" destId="{9F0652F3-3412-438D-BB76-C465D25CFBE4}" srcOrd="0" destOrd="0" parTransId="{8FAB1532-9A62-4930-831B-D5152300DCC7}" sibTransId="{FC201705-9504-4DC3-857A-3CC33A22A03C}"/>
    <dgm:cxn modelId="{9D5EE088-F418-A748-B099-A1992F151239}" type="presOf" srcId="{8F11149B-863B-4EC8-B025-84256A52437E}" destId="{1C00CEA4-C799-0B49-BBBD-6F0CB7C3D134}" srcOrd="0" destOrd="0" presId="urn:microsoft.com/office/officeart/2005/8/layout/vList2"/>
    <dgm:cxn modelId="{C922BA8A-7C9A-D042-8DE0-4348697F5C20}" type="presOf" srcId="{9F0652F3-3412-438D-BB76-C465D25CFBE4}" destId="{13D08861-DFFA-7748-BD9F-BA86BBC63F6A}" srcOrd="0" destOrd="0" presId="urn:microsoft.com/office/officeart/2005/8/layout/vList2"/>
    <dgm:cxn modelId="{C3643FA7-E38C-1E47-A8F1-7EA1515D0A63}" type="presOf" srcId="{53218734-6611-4037-A909-3152871BED96}" destId="{7ABA13EE-4393-7045-A1E7-22354F071B22}" srcOrd="0" destOrd="0" presId="urn:microsoft.com/office/officeart/2005/8/layout/vList2"/>
    <dgm:cxn modelId="{2A0BFDD4-C6AE-43C2-82B2-F054A6ACD14A}" srcId="{8F11149B-863B-4EC8-B025-84256A52437E}" destId="{634384AD-9539-4F3D-8BA4-DF55928B6ABF}" srcOrd="1" destOrd="0" parTransId="{D65DB4BE-D33E-451E-B2BD-1AD07815C344}" sibTransId="{72745D9C-8A21-4E11-B202-CB209E5DDA85}"/>
    <dgm:cxn modelId="{95AAA9E8-9C1B-6F47-8D46-D4AB7D817B85}" srcId="{67F1E3E4-E1F2-4F24-97A1-F92182AC4237}" destId="{67B15B73-C581-9A40-BB14-7DA3EA0C7F04}" srcOrd="2" destOrd="0" parTransId="{F789EA11-5D95-CC4A-BD13-6004F7B1F008}" sibTransId="{201F0D4D-CAC1-FA40-A017-777163F7C554}"/>
    <dgm:cxn modelId="{6A83A2F3-E8E3-1042-95C0-D3BE9AAEBDE1}" type="presOf" srcId="{634384AD-9539-4F3D-8BA4-DF55928B6ABF}" destId="{13D08861-DFFA-7748-BD9F-BA86BBC63F6A}" srcOrd="0" destOrd="1" presId="urn:microsoft.com/office/officeart/2005/8/layout/vList2"/>
    <dgm:cxn modelId="{B3A866FF-B303-D048-9B3C-E197E19E4D4B}" type="presOf" srcId="{67F1E3E4-E1F2-4F24-97A1-F92182AC4237}" destId="{6FB6B5E1-22B5-8A48-B0DB-133117E5EF48}" srcOrd="0" destOrd="0" presId="urn:microsoft.com/office/officeart/2005/8/layout/vList2"/>
    <dgm:cxn modelId="{8CB9156A-27BD-A644-937B-C15410348378}" type="presParOf" srcId="{6FB6B5E1-22B5-8A48-B0DB-133117E5EF48}" destId="{7ABA13EE-4393-7045-A1E7-22354F071B22}" srcOrd="0" destOrd="0" presId="urn:microsoft.com/office/officeart/2005/8/layout/vList2"/>
    <dgm:cxn modelId="{7C8BD697-2C7A-544C-BAF5-E3A06CE7CB6C}" type="presParOf" srcId="{6FB6B5E1-22B5-8A48-B0DB-133117E5EF48}" destId="{1D673932-8CCB-C542-86C2-32EE25D7E92D}" srcOrd="1" destOrd="0" presId="urn:microsoft.com/office/officeart/2005/8/layout/vList2"/>
    <dgm:cxn modelId="{F0EB0558-F932-6C4B-B8CE-1F1EB666BF76}" type="presParOf" srcId="{6FB6B5E1-22B5-8A48-B0DB-133117E5EF48}" destId="{1C00CEA4-C799-0B49-BBBD-6F0CB7C3D134}" srcOrd="2" destOrd="0" presId="urn:microsoft.com/office/officeart/2005/8/layout/vList2"/>
    <dgm:cxn modelId="{061604AD-CCFE-364A-8DB5-F10BEC1A0366}" type="presParOf" srcId="{6FB6B5E1-22B5-8A48-B0DB-133117E5EF48}" destId="{13D08861-DFFA-7748-BD9F-BA86BBC63F6A}" srcOrd="3" destOrd="0" presId="urn:microsoft.com/office/officeart/2005/8/layout/vList2"/>
    <dgm:cxn modelId="{3D6D82E0-A750-A846-A340-5B1BF6D0EF1B}" type="presParOf" srcId="{6FB6B5E1-22B5-8A48-B0DB-133117E5EF48}" destId="{D084942C-D090-FD48-9F90-46D21CD4737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69772D-20D5-474C-B034-A04CB9F64AB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6557381-8978-420B-8244-577ED7440293}">
      <dgm:prSet/>
      <dgm:spPr/>
      <dgm:t>
        <a:bodyPr/>
        <a:lstStyle/>
        <a:p>
          <a:r>
            <a:rPr lang="de-DE"/>
            <a:t>Nichts abbauen</a:t>
          </a:r>
          <a:endParaRPr lang="en-US"/>
        </a:p>
      </dgm:t>
    </dgm:pt>
    <dgm:pt modelId="{B765F702-4A24-49EB-841B-BF647BB28CDA}" type="parTrans" cxnId="{9328DED5-4544-447B-9961-6F07ABCD3ABE}">
      <dgm:prSet/>
      <dgm:spPr/>
      <dgm:t>
        <a:bodyPr/>
        <a:lstStyle/>
        <a:p>
          <a:endParaRPr lang="en-US"/>
        </a:p>
      </dgm:t>
    </dgm:pt>
    <dgm:pt modelId="{E88FF0E6-A4FC-49E4-9153-8FAA6A814C92}" type="sibTrans" cxnId="{9328DED5-4544-447B-9961-6F07ABCD3ABE}">
      <dgm:prSet/>
      <dgm:spPr/>
      <dgm:t>
        <a:bodyPr/>
        <a:lstStyle/>
        <a:p>
          <a:endParaRPr lang="en-US"/>
        </a:p>
      </dgm:t>
    </dgm:pt>
    <dgm:pt modelId="{1A151C24-79CA-47BA-BAC8-CB218D50369F}">
      <dgm:prSet/>
      <dgm:spPr/>
      <dgm:t>
        <a:bodyPr/>
        <a:lstStyle/>
        <a:p>
          <a:r>
            <a:rPr lang="de-DE"/>
            <a:t>Nichts bauen</a:t>
          </a:r>
          <a:endParaRPr lang="en-US"/>
        </a:p>
      </dgm:t>
    </dgm:pt>
    <dgm:pt modelId="{A825A276-DB65-4D44-A30A-17018FDF4A85}" type="parTrans" cxnId="{46DD98CC-72CB-469A-801F-588D6B373101}">
      <dgm:prSet/>
      <dgm:spPr/>
      <dgm:t>
        <a:bodyPr/>
        <a:lstStyle/>
        <a:p>
          <a:endParaRPr lang="en-US"/>
        </a:p>
      </dgm:t>
    </dgm:pt>
    <dgm:pt modelId="{038A9142-DC13-42A4-8378-888B837B1E82}" type="sibTrans" cxnId="{46DD98CC-72CB-469A-801F-588D6B373101}">
      <dgm:prSet/>
      <dgm:spPr/>
      <dgm:t>
        <a:bodyPr/>
        <a:lstStyle/>
        <a:p>
          <a:endParaRPr lang="en-US"/>
        </a:p>
      </dgm:t>
    </dgm:pt>
    <dgm:pt modelId="{71364298-FD07-411E-B796-C07BEC3951CE}">
      <dgm:prSet/>
      <dgm:spPr/>
      <dgm:t>
        <a:bodyPr/>
        <a:lstStyle/>
        <a:p>
          <a:r>
            <a:rPr lang="de-DE"/>
            <a:t>Ausnahmen:</a:t>
          </a:r>
          <a:endParaRPr lang="en-US"/>
        </a:p>
      </dgm:t>
    </dgm:pt>
    <dgm:pt modelId="{E8EC68F9-E4F3-492A-859A-A44022EC3FC7}" type="parTrans" cxnId="{8B9229B1-C70D-402D-B76B-E039F8CAC11F}">
      <dgm:prSet/>
      <dgm:spPr/>
      <dgm:t>
        <a:bodyPr/>
        <a:lstStyle/>
        <a:p>
          <a:endParaRPr lang="en-US"/>
        </a:p>
      </dgm:t>
    </dgm:pt>
    <dgm:pt modelId="{B966D02A-CF80-470C-A472-CDA9A1F024A2}" type="sibTrans" cxnId="{8B9229B1-C70D-402D-B76B-E039F8CAC11F}">
      <dgm:prSet/>
      <dgm:spPr/>
      <dgm:t>
        <a:bodyPr/>
        <a:lstStyle/>
        <a:p>
          <a:endParaRPr lang="en-US"/>
        </a:p>
      </dgm:t>
    </dgm:pt>
    <dgm:pt modelId="{E383D270-5A2B-48CB-84F6-4FFDEA725F10}">
      <dgm:prSet/>
      <dgm:spPr/>
      <dgm:t>
        <a:bodyPr/>
        <a:lstStyle/>
        <a:p>
          <a:r>
            <a:rPr lang="de-DE"/>
            <a:t>Die Kröten!</a:t>
          </a:r>
          <a:endParaRPr lang="en-US"/>
        </a:p>
      </dgm:t>
    </dgm:pt>
    <dgm:pt modelId="{58460EE2-D102-4067-B6E3-78009D46DD30}" type="parTrans" cxnId="{55942F80-8A5A-495D-A26E-F9F948FFED4C}">
      <dgm:prSet/>
      <dgm:spPr/>
      <dgm:t>
        <a:bodyPr/>
        <a:lstStyle/>
        <a:p>
          <a:endParaRPr lang="en-US"/>
        </a:p>
      </dgm:t>
    </dgm:pt>
    <dgm:pt modelId="{82E18BC1-8C7E-433B-9322-C7CAE56E9F2D}" type="sibTrans" cxnId="{55942F80-8A5A-495D-A26E-F9F948FFED4C}">
      <dgm:prSet/>
      <dgm:spPr/>
      <dgm:t>
        <a:bodyPr/>
        <a:lstStyle/>
        <a:p>
          <a:endParaRPr lang="en-US"/>
        </a:p>
      </dgm:t>
    </dgm:pt>
    <dgm:pt modelId="{9DA0E91C-2CE5-4FB5-AE6E-AAE911EB41B6}">
      <dgm:prSet/>
      <dgm:spPr/>
      <dgm:t>
        <a:bodyPr/>
        <a:lstStyle/>
        <a:p>
          <a:r>
            <a:rPr lang="de-DE"/>
            <a:t>Schild für dein Grundstück (Später…)</a:t>
          </a:r>
          <a:endParaRPr lang="en-US"/>
        </a:p>
      </dgm:t>
    </dgm:pt>
    <dgm:pt modelId="{556834F4-9640-4A2F-8B88-423F3DDA4BA3}" type="parTrans" cxnId="{74FBCB0C-ACD4-449B-9473-8EBD18F56971}">
      <dgm:prSet/>
      <dgm:spPr/>
      <dgm:t>
        <a:bodyPr/>
        <a:lstStyle/>
        <a:p>
          <a:endParaRPr lang="en-US"/>
        </a:p>
      </dgm:t>
    </dgm:pt>
    <dgm:pt modelId="{A1E0F776-779B-4045-AC97-0B2D9A2226BB}" type="sibTrans" cxnId="{74FBCB0C-ACD4-449B-9473-8EBD18F56971}">
      <dgm:prSet/>
      <dgm:spPr/>
      <dgm:t>
        <a:bodyPr/>
        <a:lstStyle/>
        <a:p>
          <a:endParaRPr lang="en-US"/>
        </a:p>
      </dgm:t>
    </dgm:pt>
    <dgm:pt modelId="{00F95B62-E9C9-433C-84B7-524FCCC94C8F}">
      <dgm:prSet/>
      <dgm:spPr/>
      <dgm:t>
        <a:bodyPr/>
        <a:lstStyle/>
        <a:p>
          <a:r>
            <a:rPr lang="de-DE"/>
            <a:t>Abbauen der Kröte (Spater…)</a:t>
          </a:r>
          <a:endParaRPr lang="en-US"/>
        </a:p>
      </dgm:t>
    </dgm:pt>
    <dgm:pt modelId="{EB9552C3-851D-47A7-AD42-276C99F7DEB0}" type="parTrans" cxnId="{BDF1F6C3-200C-4E6F-9D9A-A8B60F9D112E}">
      <dgm:prSet/>
      <dgm:spPr/>
      <dgm:t>
        <a:bodyPr/>
        <a:lstStyle/>
        <a:p>
          <a:endParaRPr lang="en-US"/>
        </a:p>
      </dgm:t>
    </dgm:pt>
    <dgm:pt modelId="{20B21CA8-5D37-4E3D-91CF-3834878E66CB}" type="sibTrans" cxnId="{BDF1F6C3-200C-4E6F-9D9A-A8B60F9D112E}">
      <dgm:prSet/>
      <dgm:spPr/>
      <dgm:t>
        <a:bodyPr/>
        <a:lstStyle/>
        <a:p>
          <a:endParaRPr lang="en-US"/>
        </a:p>
      </dgm:t>
    </dgm:pt>
    <dgm:pt modelId="{7BE2071F-7A98-CA43-9DB4-54B553FB25CE}" type="pres">
      <dgm:prSet presAssocID="{C769772D-20D5-474C-B034-A04CB9F64AB8}" presName="linear" presStyleCnt="0">
        <dgm:presLayoutVars>
          <dgm:dir/>
          <dgm:animLvl val="lvl"/>
          <dgm:resizeHandles val="exact"/>
        </dgm:presLayoutVars>
      </dgm:prSet>
      <dgm:spPr/>
    </dgm:pt>
    <dgm:pt modelId="{AA7F3E16-A743-2745-9F1B-CE3BD73914FF}" type="pres">
      <dgm:prSet presAssocID="{66557381-8978-420B-8244-577ED7440293}" presName="parentLin" presStyleCnt="0"/>
      <dgm:spPr/>
    </dgm:pt>
    <dgm:pt modelId="{94E93F8F-2188-CB4E-9250-299403212B9C}" type="pres">
      <dgm:prSet presAssocID="{66557381-8978-420B-8244-577ED7440293}" presName="parentLeftMargin" presStyleLbl="node1" presStyleIdx="0" presStyleCnt="3"/>
      <dgm:spPr/>
    </dgm:pt>
    <dgm:pt modelId="{D5E14EEE-24F0-D645-B129-D508E060A501}" type="pres">
      <dgm:prSet presAssocID="{66557381-8978-420B-8244-577ED74402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6D2653E-092E-6B45-94C3-39CF1DAEEB4A}" type="pres">
      <dgm:prSet presAssocID="{66557381-8978-420B-8244-577ED7440293}" presName="negativeSpace" presStyleCnt="0"/>
      <dgm:spPr/>
    </dgm:pt>
    <dgm:pt modelId="{6FC3B779-DF14-F74E-92AE-2B2D85E7DC8A}" type="pres">
      <dgm:prSet presAssocID="{66557381-8978-420B-8244-577ED7440293}" presName="childText" presStyleLbl="conFgAcc1" presStyleIdx="0" presStyleCnt="3">
        <dgm:presLayoutVars>
          <dgm:bulletEnabled val="1"/>
        </dgm:presLayoutVars>
      </dgm:prSet>
      <dgm:spPr/>
    </dgm:pt>
    <dgm:pt modelId="{7598559F-F04E-4B40-81F2-6E502743B3F4}" type="pres">
      <dgm:prSet presAssocID="{E88FF0E6-A4FC-49E4-9153-8FAA6A814C92}" presName="spaceBetweenRectangles" presStyleCnt="0"/>
      <dgm:spPr/>
    </dgm:pt>
    <dgm:pt modelId="{D33BDA62-B80E-6343-A951-B0A68AA32021}" type="pres">
      <dgm:prSet presAssocID="{1A151C24-79CA-47BA-BAC8-CB218D50369F}" presName="parentLin" presStyleCnt="0"/>
      <dgm:spPr/>
    </dgm:pt>
    <dgm:pt modelId="{2D63AB35-10D2-044B-AB53-0DC4D2FAE3EC}" type="pres">
      <dgm:prSet presAssocID="{1A151C24-79CA-47BA-BAC8-CB218D50369F}" presName="parentLeftMargin" presStyleLbl="node1" presStyleIdx="0" presStyleCnt="3"/>
      <dgm:spPr/>
    </dgm:pt>
    <dgm:pt modelId="{B151C4EB-D7B1-4940-9EF6-65717BDEF5AA}" type="pres">
      <dgm:prSet presAssocID="{1A151C24-79CA-47BA-BAC8-CB218D50369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01EB75-54E9-F74D-B361-D752082D4C78}" type="pres">
      <dgm:prSet presAssocID="{1A151C24-79CA-47BA-BAC8-CB218D50369F}" presName="negativeSpace" presStyleCnt="0"/>
      <dgm:spPr/>
    </dgm:pt>
    <dgm:pt modelId="{E3A0132D-3F83-7C4C-805B-CA635EB161F3}" type="pres">
      <dgm:prSet presAssocID="{1A151C24-79CA-47BA-BAC8-CB218D50369F}" presName="childText" presStyleLbl="conFgAcc1" presStyleIdx="1" presStyleCnt="3">
        <dgm:presLayoutVars>
          <dgm:bulletEnabled val="1"/>
        </dgm:presLayoutVars>
      </dgm:prSet>
      <dgm:spPr/>
    </dgm:pt>
    <dgm:pt modelId="{537E2016-7C6E-AF41-ACC3-099C44739BF3}" type="pres">
      <dgm:prSet presAssocID="{038A9142-DC13-42A4-8378-888B837B1E82}" presName="spaceBetweenRectangles" presStyleCnt="0"/>
      <dgm:spPr/>
    </dgm:pt>
    <dgm:pt modelId="{43E20E90-64AB-B243-9BD4-79412DD40D34}" type="pres">
      <dgm:prSet presAssocID="{71364298-FD07-411E-B796-C07BEC3951CE}" presName="parentLin" presStyleCnt="0"/>
      <dgm:spPr/>
    </dgm:pt>
    <dgm:pt modelId="{6D5C72F5-3436-E740-80B3-69BAE1B330EA}" type="pres">
      <dgm:prSet presAssocID="{71364298-FD07-411E-B796-C07BEC3951CE}" presName="parentLeftMargin" presStyleLbl="node1" presStyleIdx="1" presStyleCnt="3"/>
      <dgm:spPr/>
    </dgm:pt>
    <dgm:pt modelId="{C0A9D29E-9A8E-2F43-A500-41B1492D559C}" type="pres">
      <dgm:prSet presAssocID="{71364298-FD07-411E-B796-C07BEC3951C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AD5021-97AD-2E4A-9629-D3148831BCC4}" type="pres">
      <dgm:prSet presAssocID="{71364298-FD07-411E-B796-C07BEC3951CE}" presName="negativeSpace" presStyleCnt="0"/>
      <dgm:spPr/>
    </dgm:pt>
    <dgm:pt modelId="{52E3AF09-085D-864F-B2EF-8EBB41F6D198}" type="pres">
      <dgm:prSet presAssocID="{71364298-FD07-411E-B796-C07BEC3951C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4FBCB0C-ACD4-449B-9473-8EBD18F56971}" srcId="{71364298-FD07-411E-B796-C07BEC3951CE}" destId="{9DA0E91C-2CE5-4FB5-AE6E-AAE911EB41B6}" srcOrd="1" destOrd="0" parTransId="{556834F4-9640-4A2F-8B88-423F3DDA4BA3}" sibTransId="{A1E0F776-779B-4045-AC97-0B2D9A2226BB}"/>
    <dgm:cxn modelId="{E292DB10-7A9F-0044-BAD4-95E8C71D6145}" type="presOf" srcId="{9DA0E91C-2CE5-4FB5-AE6E-AAE911EB41B6}" destId="{52E3AF09-085D-864F-B2EF-8EBB41F6D198}" srcOrd="0" destOrd="1" presId="urn:microsoft.com/office/officeart/2005/8/layout/list1"/>
    <dgm:cxn modelId="{779A912E-F53E-A34D-9F5A-686A962E534C}" type="presOf" srcId="{66557381-8978-420B-8244-577ED7440293}" destId="{94E93F8F-2188-CB4E-9250-299403212B9C}" srcOrd="0" destOrd="0" presId="urn:microsoft.com/office/officeart/2005/8/layout/list1"/>
    <dgm:cxn modelId="{3733463A-2078-CE4D-AF0F-800F0F887740}" type="presOf" srcId="{71364298-FD07-411E-B796-C07BEC3951CE}" destId="{6D5C72F5-3436-E740-80B3-69BAE1B330EA}" srcOrd="0" destOrd="0" presId="urn:microsoft.com/office/officeart/2005/8/layout/list1"/>
    <dgm:cxn modelId="{EE2B744E-4C7B-904A-8E8F-DE6BF37EA6A0}" type="presOf" srcId="{00F95B62-E9C9-433C-84B7-524FCCC94C8F}" destId="{52E3AF09-085D-864F-B2EF-8EBB41F6D198}" srcOrd="0" destOrd="2" presId="urn:microsoft.com/office/officeart/2005/8/layout/list1"/>
    <dgm:cxn modelId="{04B68F62-78D5-A747-A27A-388F0CABD574}" type="presOf" srcId="{1A151C24-79CA-47BA-BAC8-CB218D50369F}" destId="{B151C4EB-D7B1-4940-9EF6-65717BDEF5AA}" srcOrd="1" destOrd="0" presId="urn:microsoft.com/office/officeart/2005/8/layout/list1"/>
    <dgm:cxn modelId="{0296B562-C973-B24A-815F-D71404C3508B}" type="presOf" srcId="{71364298-FD07-411E-B796-C07BEC3951CE}" destId="{C0A9D29E-9A8E-2F43-A500-41B1492D559C}" srcOrd="1" destOrd="0" presId="urn:microsoft.com/office/officeart/2005/8/layout/list1"/>
    <dgm:cxn modelId="{55942F80-8A5A-495D-A26E-F9F948FFED4C}" srcId="{71364298-FD07-411E-B796-C07BEC3951CE}" destId="{E383D270-5A2B-48CB-84F6-4FFDEA725F10}" srcOrd="0" destOrd="0" parTransId="{58460EE2-D102-4067-B6E3-78009D46DD30}" sibTransId="{82E18BC1-8C7E-433B-9322-C7CAE56E9F2D}"/>
    <dgm:cxn modelId="{030C138F-AB3C-034E-8D3E-A10EE94D26EF}" type="presOf" srcId="{66557381-8978-420B-8244-577ED7440293}" destId="{D5E14EEE-24F0-D645-B129-D508E060A501}" srcOrd="1" destOrd="0" presId="urn:microsoft.com/office/officeart/2005/8/layout/list1"/>
    <dgm:cxn modelId="{76651DAE-BB94-E94C-8E0A-620CCE22DFCC}" type="presOf" srcId="{E383D270-5A2B-48CB-84F6-4FFDEA725F10}" destId="{52E3AF09-085D-864F-B2EF-8EBB41F6D198}" srcOrd="0" destOrd="0" presId="urn:microsoft.com/office/officeart/2005/8/layout/list1"/>
    <dgm:cxn modelId="{8B9229B1-C70D-402D-B76B-E039F8CAC11F}" srcId="{C769772D-20D5-474C-B034-A04CB9F64AB8}" destId="{71364298-FD07-411E-B796-C07BEC3951CE}" srcOrd="2" destOrd="0" parTransId="{E8EC68F9-E4F3-492A-859A-A44022EC3FC7}" sibTransId="{B966D02A-CF80-470C-A472-CDA9A1F024A2}"/>
    <dgm:cxn modelId="{BDF1F6C3-200C-4E6F-9D9A-A8B60F9D112E}" srcId="{71364298-FD07-411E-B796-C07BEC3951CE}" destId="{00F95B62-E9C9-433C-84B7-524FCCC94C8F}" srcOrd="2" destOrd="0" parTransId="{EB9552C3-851D-47A7-AD42-276C99F7DEB0}" sibTransId="{20B21CA8-5D37-4E3D-91CF-3834878E66CB}"/>
    <dgm:cxn modelId="{46DD98CC-72CB-469A-801F-588D6B373101}" srcId="{C769772D-20D5-474C-B034-A04CB9F64AB8}" destId="{1A151C24-79CA-47BA-BAC8-CB218D50369F}" srcOrd="1" destOrd="0" parTransId="{A825A276-DB65-4D44-A30A-17018FDF4A85}" sibTransId="{038A9142-DC13-42A4-8378-888B837B1E82}"/>
    <dgm:cxn modelId="{9328DED5-4544-447B-9961-6F07ABCD3ABE}" srcId="{C769772D-20D5-474C-B034-A04CB9F64AB8}" destId="{66557381-8978-420B-8244-577ED7440293}" srcOrd="0" destOrd="0" parTransId="{B765F702-4A24-49EB-841B-BF647BB28CDA}" sibTransId="{E88FF0E6-A4FC-49E4-9153-8FAA6A814C92}"/>
    <dgm:cxn modelId="{294CEDE4-1311-0048-A317-CA83DEECD6C4}" type="presOf" srcId="{1A151C24-79CA-47BA-BAC8-CB218D50369F}" destId="{2D63AB35-10D2-044B-AB53-0DC4D2FAE3EC}" srcOrd="0" destOrd="0" presId="urn:microsoft.com/office/officeart/2005/8/layout/list1"/>
    <dgm:cxn modelId="{68A813FA-B1A4-AB47-B6FA-91CCB9126397}" type="presOf" srcId="{C769772D-20D5-474C-B034-A04CB9F64AB8}" destId="{7BE2071F-7A98-CA43-9DB4-54B553FB25CE}" srcOrd="0" destOrd="0" presId="urn:microsoft.com/office/officeart/2005/8/layout/list1"/>
    <dgm:cxn modelId="{F50D3C5B-3EC2-254F-87A8-AF11B324A7E8}" type="presParOf" srcId="{7BE2071F-7A98-CA43-9DB4-54B553FB25CE}" destId="{AA7F3E16-A743-2745-9F1B-CE3BD73914FF}" srcOrd="0" destOrd="0" presId="urn:microsoft.com/office/officeart/2005/8/layout/list1"/>
    <dgm:cxn modelId="{25950415-39B2-004C-A363-CA120E5EE715}" type="presParOf" srcId="{AA7F3E16-A743-2745-9F1B-CE3BD73914FF}" destId="{94E93F8F-2188-CB4E-9250-299403212B9C}" srcOrd="0" destOrd="0" presId="urn:microsoft.com/office/officeart/2005/8/layout/list1"/>
    <dgm:cxn modelId="{61C07DBA-2D72-4142-9596-1BADE1F48677}" type="presParOf" srcId="{AA7F3E16-A743-2745-9F1B-CE3BD73914FF}" destId="{D5E14EEE-24F0-D645-B129-D508E060A501}" srcOrd="1" destOrd="0" presId="urn:microsoft.com/office/officeart/2005/8/layout/list1"/>
    <dgm:cxn modelId="{4E32CD44-F64D-FC45-928F-0667DC1ECEA7}" type="presParOf" srcId="{7BE2071F-7A98-CA43-9DB4-54B553FB25CE}" destId="{46D2653E-092E-6B45-94C3-39CF1DAEEB4A}" srcOrd="1" destOrd="0" presId="urn:microsoft.com/office/officeart/2005/8/layout/list1"/>
    <dgm:cxn modelId="{92225C2A-AED6-244B-A40B-F6FCA5AE867B}" type="presParOf" srcId="{7BE2071F-7A98-CA43-9DB4-54B553FB25CE}" destId="{6FC3B779-DF14-F74E-92AE-2B2D85E7DC8A}" srcOrd="2" destOrd="0" presId="urn:microsoft.com/office/officeart/2005/8/layout/list1"/>
    <dgm:cxn modelId="{A4505D23-0409-8948-AEB4-0E2F20EA429A}" type="presParOf" srcId="{7BE2071F-7A98-CA43-9DB4-54B553FB25CE}" destId="{7598559F-F04E-4B40-81F2-6E502743B3F4}" srcOrd="3" destOrd="0" presId="urn:microsoft.com/office/officeart/2005/8/layout/list1"/>
    <dgm:cxn modelId="{B4C18F9A-E1DC-DC43-8706-36D23991598B}" type="presParOf" srcId="{7BE2071F-7A98-CA43-9DB4-54B553FB25CE}" destId="{D33BDA62-B80E-6343-A951-B0A68AA32021}" srcOrd="4" destOrd="0" presId="urn:microsoft.com/office/officeart/2005/8/layout/list1"/>
    <dgm:cxn modelId="{0C4DE36E-0F68-7D45-978B-ECB6D991F14B}" type="presParOf" srcId="{D33BDA62-B80E-6343-A951-B0A68AA32021}" destId="{2D63AB35-10D2-044B-AB53-0DC4D2FAE3EC}" srcOrd="0" destOrd="0" presId="urn:microsoft.com/office/officeart/2005/8/layout/list1"/>
    <dgm:cxn modelId="{DB765D2A-27EF-B945-957A-38F348292FB0}" type="presParOf" srcId="{D33BDA62-B80E-6343-A951-B0A68AA32021}" destId="{B151C4EB-D7B1-4940-9EF6-65717BDEF5AA}" srcOrd="1" destOrd="0" presId="urn:microsoft.com/office/officeart/2005/8/layout/list1"/>
    <dgm:cxn modelId="{E747FCBB-5234-3841-8E5B-1DFA927D961B}" type="presParOf" srcId="{7BE2071F-7A98-CA43-9DB4-54B553FB25CE}" destId="{3401EB75-54E9-F74D-B361-D752082D4C78}" srcOrd="5" destOrd="0" presId="urn:microsoft.com/office/officeart/2005/8/layout/list1"/>
    <dgm:cxn modelId="{D258DD2D-B0F7-D04F-BBB0-18DEE074E1B4}" type="presParOf" srcId="{7BE2071F-7A98-CA43-9DB4-54B553FB25CE}" destId="{E3A0132D-3F83-7C4C-805B-CA635EB161F3}" srcOrd="6" destOrd="0" presId="urn:microsoft.com/office/officeart/2005/8/layout/list1"/>
    <dgm:cxn modelId="{B90EF415-800A-384D-9670-2B3445BB5D5E}" type="presParOf" srcId="{7BE2071F-7A98-CA43-9DB4-54B553FB25CE}" destId="{537E2016-7C6E-AF41-ACC3-099C44739BF3}" srcOrd="7" destOrd="0" presId="urn:microsoft.com/office/officeart/2005/8/layout/list1"/>
    <dgm:cxn modelId="{3B2A7A62-A715-8245-86E4-6C044EF9BA5D}" type="presParOf" srcId="{7BE2071F-7A98-CA43-9DB4-54B553FB25CE}" destId="{43E20E90-64AB-B243-9BD4-79412DD40D34}" srcOrd="8" destOrd="0" presId="urn:microsoft.com/office/officeart/2005/8/layout/list1"/>
    <dgm:cxn modelId="{DC36452B-F8C8-1143-A102-EBE8C6BB193F}" type="presParOf" srcId="{43E20E90-64AB-B243-9BD4-79412DD40D34}" destId="{6D5C72F5-3436-E740-80B3-69BAE1B330EA}" srcOrd="0" destOrd="0" presId="urn:microsoft.com/office/officeart/2005/8/layout/list1"/>
    <dgm:cxn modelId="{3A736566-2C42-9744-BA10-CA56A9377F8E}" type="presParOf" srcId="{43E20E90-64AB-B243-9BD4-79412DD40D34}" destId="{C0A9D29E-9A8E-2F43-A500-41B1492D559C}" srcOrd="1" destOrd="0" presId="urn:microsoft.com/office/officeart/2005/8/layout/list1"/>
    <dgm:cxn modelId="{09D13321-B732-764E-AA5D-EDF4EB5E368D}" type="presParOf" srcId="{7BE2071F-7A98-CA43-9DB4-54B553FB25CE}" destId="{E7AD5021-97AD-2E4A-9629-D3148831BCC4}" srcOrd="9" destOrd="0" presId="urn:microsoft.com/office/officeart/2005/8/layout/list1"/>
    <dgm:cxn modelId="{9E20563D-7E2F-364A-9AC3-BD8B593B22B9}" type="presParOf" srcId="{7BE2071F-7A98-CA43-9DB4-54B553FB25CE}" destId="{52E3AF09-085D-864F-B2EF-8EBB41F6D19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A13EE-4393-7045-A1E7-22354F071B22}">
      <dsp:nvSpPr>
        <dsp:cNvPr id="0" name=""/>
        <dsp:cNvSpPr/>
      </dsp:nvSpPr>
      <dsp:spPr>
        <a:xfrm>
          <a:off x="0" y="713100"/>
          <a:ext cx="6900512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Nur mit der eigenen Schildkröte programmieren und bauen!</a:t>
          </a:r>
          <a:endParaRPr lang="en-US" sz="3600" kern="1200"/>
        </a:p>
      </dsp:txBody>
      <dsp:txXfrm>
        <a:off x="42151" y="755251"/>
        <a:ext cx="6816210" cy="779158"/>
      </dsp:txXfrm>
    </dsp:sp>
    <dsp:sp modelId="{1C00CEA4-C799-0B49-BBBD-6F0CB7C3D134}">
      <dsp:nvSpPr>
        <dsp:cNvPr id="0" name=""/>
        <dsp:cNvSpPr/>
      </dsp:nvSpPr>
      <dsp:spPr>
        <a:xfrm>
          <a:off x="0" y="1680240"/>
          <a:ext cx="6900512" cy="863460"/>
        </a:xfrm>
        <a:prstGeom prst="round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Die Sachen der Anderen nicht:</a:t>
          </a:r>
          <a:endParaRPr lang="en-US" sz="3600" kern="1200"/>
        </a:p>
      </dsp:txBody>
      <dsp:txXfrm>
        <a:off x="42151" y="1722391"/>
        <a:ext cx="6816210" cy="779158"/>
      </dsp:txXfrm>
    </dsp:sp>
    <dsp:sp modelId="{13D08861-DFFA-7748-BD9F-BA86BBC63F6A}">
      <dsp:nvSpPr>
        <dsp:cNvPr id="0" name=""/>
        <dsp:cNvSpPr/>
      </dsp:nvSpPr>
      <dsp:spPr>
        <a:xfrm>
          <a:off x="0" y="2543700"/>
          <a:ext cx="6900512" cy="1415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/>
            <a:t>Zerstören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/>
            <a:t>Verändern 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800" kern="1200" dirty="0"/>
            <a:t>Benutzen</a:t>
          </a:r>
          <a:endParaRPr lang="en-US" sz="2800" kern="1200" dirty="0"/>
        </a:p>
      </dsp:txBody>
      <dsp:txXfrm>
        <a:off x="0" y="2543700"/>
        <a:ext cx="6900512" cy="1415880"/>
      </dsp:txXfrm>
    </dsp:sp>
    <dsp:sp modelId="{D084942C-D090-FD48-9F90-46D21CD47379}">
      <dsp:nvSpPr>
        <dsp:cNvPr id="0" name=""/>
        <dsp:cNvSpPr/>
      </dsp:nvSpPr>
      <dsp:spPr>
        <a:xfrm>
          <a:off x="0" y="3959580"/>
          <a:ext cx="6900512" cy="86346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Seid</a:t>
          </a:r>
          <a:r>
            <a:rPr lang="en-US" sz="3600" kern="1200" dirty="0"/>
            <a:t> </a:t>
          </a:r>
          <a:r>
            <a:rPr lang="en-US" sz="3600" kern="1200" dirty="0" err="1"/>
            <a:t>freundlich</a:t>
          </a:r>
          <a:r>
            <a:rPr lang="en-US" sz="3600" kern="1200" dirty="0"/>
            <a:t> und </a:t>
          </a:r>
          <a:r>
            <a:rPr lang="en-US" sz="3600" kern="1200" dirty="0" err="1"/>
            <a:t>hilfsbereit</a:t>
          </a:r>
          <a:r>
            <a:rPr lang="en-US" sz="3600" kern="1200" dirty="0"/>
            <a:t> :-)</a:t>
          </a:r>
        </a:p>
      </dsp:txBody>
      <dsp:txXfrm>
        <a:off x="42151" y="4001731"/>
        <a:ext cx="6816210" cy="779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B779-DF14-F74E-92AE-2B2D85E7DC8A}">
      <dsp:nvSpPr>
        <dsp:cNvPr id="0" name=""/>
        <dsp:cNvSpPr/>
      </dsp:nvSpPr>
      <dsp:spPr>
        <a:xfrm>
          <a:off x="0" y="5182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14EEE-24F0-D645-B129-D508E060A501}">
      <dsp:nvSpPr>
        <dsp:cNvPr id="0" name=""/>
        <dsp:cNvSpPr/>
      </dsp:nvSpPr>
      <dsp:spPr>
        <a:xfrm>
          <a:off x="345025" y="75495"/>
          <a:ext cx="4830358" cy="88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abbauen</a:t>
          </a:r>
          <a:endParaRPr lang="en-US" sz="3000" kern="1200"/>
        </a:p>
      </dsp:txBody>
      <dsp:txXfrm>
        <a:off x="388256" y="118726"/>
        <a:ext cx="4743896" cy="799138"/>
      </dsp:txXfrm>
    </dsp:sp>
    <dsp:sp modelId="{E3A0132D-3F83-7C4C-805B-CA635EB161F3}">
      <dsp:nvSpPr>
        <dsp:cNvPr id="0" name=""/>
        <dsp:cNvSpPr/>
      </dsp:nvSpPr>
      <dsp:spPr>
        <a:xfrm>
          <a:off x="0" y="18790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8704932"/>
              <a:satOff val="3846"/>
              <a:lumOff val="-4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1C4EB-D7B1-4940-9EF6-65717BDEF5AA}">
      <dsp:nvSpPr>
        <dsp:cNvPr id="0" name=""/>
        <dsp:cNvSpPr/>
      </dsp:nvSpPr>
      <dsp:spPr>
        <a:xfrm>
          <a:off x="345025" y="1436295"/>
          <a:ext cx="4830358" cy="88560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bauen</a:t>
          </a:r>
          <a:endParaRPr lang="en-US" sz="3000" kern="1200"/>
        </a:p>
      </dsp:txBody>
      <dsp:txXfrm>
        <a:off x="388256" y="1479526"/>
        <a:ext cx="4743896" cy="799138"/>
      </dsp:txXfrm>
    </dsp:sp>
    <dsp:sp modelId="{52E3AF09-085D-864F-B2EF-8EBB41F6D198}">
      <dsp:nvSpPr>
        <dsp:cNvPr id="0" name=""/>
        <dsp:cNvSpPr/>
      </dsp:nvSpPr>
      <dsp:spPr>
        <a:xfrm>
          <a:off x="0" y="3239895"/>
          <a:ext cx="6900512" cy="222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624840" rIns="535556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Die Kröten!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Schild für dein Grundstück (Später…)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Abbauen der Kröte (Spater…)</a:t>
          </a:r>
          <a:endParaRPr lang="en-US" sz="3000" kern="1200"/>
        </a:p>
      </dsp:txBody>
      <dsp:txXfrm>
        <a:off x="0" y="3239895"/>
        <a:ext cx="6900512" cy="2220750"/>
      </dsp:txXfrm>
    </dsp:sp>
    <dsp:sp modelId="{C0A9D29E-9A8E-2F43-A500-41B1492D559C}">
      <dsp:nvSpPr>
        <dsp:cNvPr id="0" name=""/>
        <dsp:cNvSpPr/>
      </dsp:nvSpPr>
      <dsp:spPr>
        <a:xfrm>
          <a:off x="345025" y="2797095"/>
          <a:ext cx="4830358" cy="8856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Ausnahmen:</a:t>
          </a:r>
          <a:endParaRPr lang="en-US" sz="3000" kern="1200"/>
        </a:p>
      </dsp:txBody>
      <dsp:txXfrm>
        <a:off x="388256" y="2840326"/>
        <a:ext cx="4743896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0T14:02:49.3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6D49"/>
          </a:solidFill>
          <a:ln w="38100" cap="rnd">
            <a:solidFill>
              <a:srgbClr val="FD6D4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9631EC-AED1-874D-A625-130DE3B2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" y="3553181"/>
            <a:ext cx="5614416" cy="2074213"/>
          </a:xfrm>
          <a:prstGeom prst="rect">
            <a:avLst/>
          </a:prstGeom>
        </p:spPr>
      </p:pic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4496" y="3625311"/>
            <a:ext cx="5614416" cy="19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61603" y="585216"/>
            <a:ext cx="541626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dirty="0" err="1">
                <a:latin typeface="+mj-lt"/>
                <a:ea typeface="+mj-ea"/>
                <a:cs typeface="+mj-cs"/>
              </a:rPr>
              <a:t>Schildkröte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außer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Reichweite</a:t>
            </a:r>
            <a:r>
              <a:rPr lang="en-US" sz="62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fik 5" descr="Ein Bild, das Tastatur, Elektronik, verschieden, Haufen enthält.&#10;&#10;Automatisch generierte Beschreibung">
            <a:extLst>
              <a:ext uri="{FF2B5EF4-FFF2-40B4-BE49-F238E27FC236}">
                <a16:creationId xmlns:a16="http://schemas.microsoft.com/office/drawing/2014/main" id="{84BC8F9E-072B-E141-8A69-23D59309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3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4326382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17358"/>
          </a:solidFill>
          <a:ln w="38100" cap="rnd">
            <a:solidFill>
              <a:srgbClr val="91735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ahmen 6">
            <a:extLst>
              <a:ext uri="{FF2B5EF4-FFF2-40B4-BE49-F238E27FC236}">
                <a16:creationId xmlns:a16="http://schemas.microsoft.com/office/drawing/2014/main" id="{339F81BB-ABFB-344B-90B5-B8D22E76AD65}"/>
              </a:ext>
            </a:extLst>
          </p:cNvPr>
          <p:cNvSpPr/>
          <p:nvPr/>
        </p:nvSpPr>
        <p:spPr>
          <a:xfrm>
            <a:off x="1874520" y="2121117"/>
            <a:ext cx="2944368" cy="25423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2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2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6384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Fertig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4" name="Ink 1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4" name="Ink 12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3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B380F"/>
          </a:solidFill>
          <a:ln w="34925">
            <a:solidFill>
              <a:srgbClr val="DB380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786384"/>
            <a:ext cx="6894576" cy="1600200"/>
          </a:xfrm>
        </p:spPr>
        <p:txBody>
          <a:bodyPr anchor="ctr">
            <a:normAutofit/>
          </a:bodyPr>
          <a:lstStyle/>
          <a:p>
            <a:r>
              <a:rPr lang="de-DE" sz="4000" dirty="0"/>
              <a:t>Löse Aufgabe 1 – Du bekommst eine Belohnung!</a:t>
            </a:r>
          </a:p>
          <a:p>
            <a:r>
              <a:rPr lang="de-DE" sz="4000" dirty="0"/>
              <a:t>Der Händler hat Hüte im Angebot </a:t>
            </a:r>
            <a:r>
              <a:rPr lang="de-DE" sz="4000" dirty="0">
                <a:sym typeface="Wingdings" pitchFamily="2" charset="2"/>
              </a:rPr>
              <a:t></a:t>
            </a:r>
          </a:p>
        </p:txBody>
      </p:sp>
      <p:pic>
        <p:nvPicPr>
          <p:cNvPr id="15" name="Grafik 14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A88E5507-B17C-944E-A324-F48990AA5A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" y="2797049"/>
            <a:ext cx="5468112" cy="3513325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47A06F-9CDF-0441-BFC2-1C2B8FC1AA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6254496" y="2867881"/>
            <a:ext cx="5468112" cy="33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71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F1634B2F-87C9-45D9-AE29-34A7EEC94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Aufgabe 2</a:t>
            </a:r>
          </a:p>
        </p:txBody>
      </p:sp>
      <p:pic>
        <p:nvPicPr>
          <p:cNvPr id="4" name="Grafik 3" descr="Ein Bild, das Text, Computer, Anzeige enthält.&#10;&#10;Automatisch generierte Beschreibung">
            <a:extLst>
              <a:ext uri="{FF2B5EF4-FFF2-40B4-BE49-F238E27FC236}">
                <a16:creationId xmlns:a16="http://schemas.microsoft.com/office/drawing/2014/main" id="{5532BC9B-AD0F-E148-8FB0-8C82F87997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81" y="2665140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630394" y="88"/>
                </a:moveTo>
                <a:cubicBezTo>
                  <a:pt x="694916" y="-651"/>
                  <a:pt x="759405" y="3256"/>
                  <a:pt x="823565" y="14026"/>
                </a:cubicBezTo>
                <a:cubicBezTo>
                  <a:pt x="965677" y="37078"/>
                  <a:pt x="1110037" y="43118"/>
                  <a:pt x="1253579" y="32022"/>
                </a:cubicBezTo>
                <a:cubicBezTo>
                  <a:pt x="1395167" y="22301"/>
                  <a:pt x="1537016" y="21644"/>
                  <a:pt x="1678997" y="24402"/>
                </a:cubicBezTo>
                <a:cubicBezTo>
                  <a:pt x="1807056" y="26898"/>
                  <a:pt x="1935246" y="26504"/>
                  <a:pt x="2063305" y="19411"/>
                </a:cubicBezTo>
                <a:cubicBezTo>
                  <a:pt x="2207124" y="11268"/>
                  <a:pt x="2350943" y="4307"/>
                  <a:pt x="2494633" y="20463"/>
                </a:cubicBezTo>
                <a:cubicBezTo>
                  <a:pt x="2619683" y="36013"/>
                  <a:pt x="2745574" y="43775"/>
                  <a:pt x="2871584" y="43709"/>
                </a:cubicBezTo>
                <a:cubicBezTo>
                  <a:pt x="3038652" y="41871"/>
                  <a:pt x="3205324" y="28869"/>
                  <a:pt x="3372130" y="21382"/>
                </a:cubicBezTo>
                <a:cubicBezTo>
                  <a:pt x="3600928" y="11137"/>
                  <a:pt x="3829857" y="2337"/>
                  <a:pt x="4058787" y="18098"/>
                </a:cubicBezTo>
                <a:cubicBezTo>
                  <a:pt x="4217054" y="29526"/>
                  <a:pt x="4375321" y="40033"/>
                  <a:pt x="4534246" y="31233"/>
                </a:cubicBezTo>
                <a:cubicBezTo>
                  <a:pt x="4646411" y="25059"/>
                  <a:pt x="4758709" y="16128"/>
                  <a:pt x="4871138" y="22039"/>
                </a:cubicBezTo>
                <a:lnTo>
                  <a:pt x="5012876" y="26608"/>
                </a:lnTo>
                <a:lnTo>
                  <a:pt x="5012876" y="26747"/>
                </a:lnTo>
                <a:lnTo>
                  <a:pt x="5028853" y="27123"/>
                </a:lnTo>
                <a:lnTo>
                  <a:pt x="5088657" y="29050"/>
                </a:lnTo>
                <a:lnTo>
                  <a:pt x="5114033" y="28660"/>
                </a:lnTo>
                <a:lnTo>
                  <a:pt x="5114033" y="27250"/>
                </a:lnTo>
                <a:lnTo>
                  <a:pt x="5284938" y="21923"/>
                </a:lnTo>
                <a:lnTo>
                  <a:pt x="5358186" y="22130"/>
                </a:lnTo>
                <a:lnTo>
                  <a:pt x="5362767" y="198508"/>
                </a:lnTo>
                <a:cubicBezTo>
                  <a:pt x="5373003" y="379474"/>
                  <a:pt x="5349645" y="559126"/>
                  <a:pt x="5337572" y="739042"/>
                </a:cubicBezTo>
                <a:cubicBezTo>
                  <a:pt x="5329015" y="887933"/>
                  <a:pt x="5329986" y="1037233"/>
                  <a:pt x="5340458" y="1186008"/>
                </a:cubicBezTo>
                <a:cubicBezTo>
                  <a:pt x="5355680" y="1432455"/>
                  <a:pt x="5357780" y="1678904"/>
                  <a:pt x="5349251" y="1925615"/>
                </a:cubicBezTo>
                <a:cubicBezTo>
                  <a:pt x="5345051" y="2048445"/>
                  <a:pt x="5346757" y="2171145"/>
                  <a:pt x="5352007" y="2293844"/>
                </a:cubicBezTo>
                <a:cubicBezTo>
                  <a:pt x="5364211" y="2575199"/>
                  <a:pt x="5350562" y="2856292"/>
                  <a:pt x="5346495" y="3137517"/>
                </a:cubicBezTo>
                <a:cubicBezTo>
                  <a:pt x="5344921" y="3244599"/>
                  <a:pt x="5345182" y="3351683"/>
                  <a:pt x="5351087" y="3458635"/>
                </a:cubicBezTo>
                <a:cubicBezTo>
                  <a:pt x="5357649" y="3579825"/>
                  <a:pt x="5359519" y="3701015"/>
                  <a:pt x="5358813" y="3822205"/>
                </a:cubicBezTo>
                <a:lnTo>
                  <a:pt x="5358074" y="3857001"/>
                </a:lnTo>
                <a:lnTo>
                  <a:pt x="5118462" y="3843392"/>
                </a:lnTo>
                <a:cubicBezTo>
                  <a:pt x="5035866" y="3841379"/>
                  <a:pt x="4953191" y="3842037"/>
                  <a:pt x="4870592" y="3845370"/>
                </a:cubicBezTo>
                <a:cubicBezTo>
                  <a:pt x="4704245" y="3852194"/>
                  <a:pt x="4538043" y="3870828"/>
                  <a:pt x="4371404" y="3855213"/>
                </a:cubicBezTo>
                <a:cubicBezTo>
                  <a:pt x="4084590" y="3828048"/>
                  <a:pt x="3798799" y="3856393"/>
                  <a:pt x="3512714" y="3865448"/>
                </a:cubicBezTo>
                <a:cubicBezTo>
                  <a:pt x="3291553" y="3873720"/>
                  <a:pt x="3069997" y="3867668"/>
                  <a:pt x="2849798" y="3847339"/>
                </a:cubicBezTo>
                <a:cubicBezTo>
                  <a:pt x="2633967" y="3827364"/>
                  <a:pt x="2416331" y="3829390"/>
                  <a:pt x="2201012" y="3853375"/>
                </a:cubicBezTo>
                <a:cubicBezTo>
                  <a:pt x="2104727" y="3861664"/>
                  <a:pt x="2007787" y="3862013"/>
                  <a:pt x="1911432" y="3854425"/>
                </a:cubicBezTo>
                <a:cubicBezTo>
                  <a:pt x="1757959" y="3845281"/>
                  <a:pt x="1603920" y="3847431"/>
                  <a:pt x="1450841" y="3860855"/>
                </a:cubicBezTo>
                <a:cubicBezTo>
                  <a:pt x="1249680" y="3879096"/>
                  <a:pt x="1047937" y="3865973"/>
                  <a:pt x="846628" y="3859280"/>
                </a:cubicBezTo>
                <a:cubicBezTo>
                  <a:pt x="695138" y="3854293"/>
                  <a:pt x="543792" y="3851275"/>
                  <a:pt x="392303" y="3855999"/>
                </a:cubicBezTo>
                <a:lnTo>
                  <a:pt x="32261" y="3854308"/>
                </a:lnTo>
                <a:lnTo>
                  <a:pt x="34911" y="3690584"/>
                </a:lnTo>
                <a:cubicBezTo>
                  <a:pt x="38062" y="3489893"/>
                  <a:pt x="38062" y="3289333"/>
                  <a:pt x="14026" y="3089431"/>
                </a:cubicBezTo>
                <a:cubicBezTo>
                  <a:pt x="-1603" y="2960846"/>
                  <a:pt x="-7514" y="2831212"/>
                  <a:pt x="14026" y="2702890"/>
                </a:cubicBezTo>
                <a:cubicBezTo>
                  <a:pt x="37078" y="2560779"/>
                  <a:pt x="43118" y="2416419"/>
                  <a:pt x="32022" y="2272877"/>
                </a:cubicBezTo>
                <a:cubicBezTo>
                  <a:pt x="22301" y="2131289"/>
                  <a:pt x="21645" y="1989440"/>
                  <a:pt x="24402" y="1847459"/>
                </a:cubicBezTo>
                <a:cubicBezTo>
                  <a:pt x="26898" y="1719400"/>
                  <a:pt x="26504" y="1591210"/>
                  <a:pt x="19411" y="1463151"/>
                </a:cubicBezTo>
                <a:cubicBezTo>
                  <a:pt x="11268" y="1319332"/>
                  <a:pt x="4307" y="1175513"/>
                  <a:pt x="20463" y="1031823"/>
                </a:cubicBezTo>
                <a:cubicBezTo>
                  <a:pt x="36013" y="906773"/>
                  <a:pt x="43775" y="780882"/>
                  <a:pt x="43709" y="654872"/>
                </a:cubicBezTo>
                <a:cubicBezTo>
                  <a:pt x="41871" y="487804"/>
                  <a:pt x="28869" y="321131"/>
                  <a:pt x="21382" y="154326"/>
                </a:cubicBezTo>
                <a:lnTo>
                  <a:pt x="17843" y="47674"/>
                </a:lnTo>
                <a:lnTo>
                  <a:pt x="23680" y="47831"/>
                </a:lnTo>
                <a:lnTo>
                  <a:pt x="124492" y="34674"/>
                </a:lnTo>
                <a:lnTo>
                  <a:pt x="136744" y="34663"/>
                </a:lnTo>
                <a:cubicBezTo>
                  <a:pt x="236958" y="32054"/>
                  <a:pt x="337073" y="26044"/>
                  <a:pt x="437024" y="14026"/>
                </a:cubicBezTo>
                <a:cubicBezTo>
                  <a:pt x="501317" y="6212"/>
                  <a:pt x="565872" y="827"/>
                  <a:pt x="630394" y="88"/>
                </a:cubicBezTo>
                <a:close/>
              </a:path>
            </a:pathLst>
          </a:custGeom>
        </p:spPr>
      </p:pic>
      <p:pic>
        <p:nvPicPr>
          <p:cNvPr id="10" name="Grafik 9" descr="Ein Bild, das Text, Anzeige, Computer, Screenshot enthält.&#10;&#10;Automatisch generierte Beschreibung">
            <a:extLst>
              <a:ext uri="{FF2B5EF4-FFF2-40B4-BE49-F238E27FC236}">
                <a16:creationId xmlns:a16="http://schemas.microsoft.com/office/drawing/2014/main" id="{25678DF9-C8E3-4248-9B53-1A157BAF9D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577" y="2665139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4216506" y="721"/>
                </a:moveTo>
                <a:cubicBezTo>
                  <a:pt x="4317251" y="2558"/>
                  <a:pt x="4418014" y="7511"/>
                  <a:pt x="4518668" y="10858"/>
                </a:cubicBezTo>
                <a:cubicBezTo>
                  <a:pt x="4670159" y="15845"/>
                  <a:pt x="4821504" y="18863"/>
                  <a:pt x="4972994" y="14139"/>
                </a:cubicBezTo>
                <a:lnTo>
                  <a:pt x="5333035" y="15830"/>
                </a:lnTo>
                <a:lnTo>
                  <a:pt x="5330386" y="179554"/>
                </a:lnTo>
                <a:cubicBezTo>
                  <a:pt x="5327234" y="380245"/>
                  <a:pt x="5327234" y="580805"/>
                  <a:pt x="5351270" y="780707"/>
                </a:cubicBezTo>
                <a:cubicBezTo>
                  <a:pt x="5366899" y="909292"/>
                  <a:pt x="5372810" y="1038926"/>
                  <a:pt x="5351270" y="1167248"/>
                </a:cubicBezTo>
                <a:cubicBezTo>
                  <a:pt x="5328218" y="1309360"/>
                  <a:pt x="5322178" y="1453719"/>
                  <a:pt x="5333275" y="1597262"/>
                </a:cubicBezTo>
                <a:cubicBezTo>
                  <a:pt x="5342995" y="1738849"/>
                  <a:pt x="5343652" y="1880698"/>
                  <a:pt x="5340894" y="2022680"/>
                </a:cubicBezTo>
                <a:cubicBezTo>
                  <a:pt x="5338398" y="2150738"/>
                  <a:pt x="5338792" y="2278928"/>
                  <a:pt x="5345885" y="2406987"/>
                </a:cubicBezTo>
                <a:cubicBezTo>
                  <a:pt x="5354028" y="2550806"/>
                  <a:pt x="5360989" y="2694626"/>
                  <a:pt x="5344833" y="2838315"/>
                </a:cubicBezTo>
                <a:cubicBezTo>
                  <a:pt x="5329283" y="2963365"/>
                  <a:pt x="5321521" y="3089257"/>
                  <a:pt x="5321587" y="3215266"/>
                </a:cubicBezTo>
                <a:cubicBezTo>
                  <a:pt x="5323425" y="3382334"/>
                  <a:pt x="5336427" y="3549007"/>
                  <a:pt x="5343914" y="3715812"/>
                </a:cubicBezTo>
                <a:lnTo>
                  <a:pt x="5347454" y="3822464"/>
                </a:lnTo>
                <a:lnTo>
                  <a:pt x="5341616" y="3822307"/>
                </a:lnTo>
                <a:lnTo>
                  <a:pt x="5240804" y="3835465"/>
                </a:lnTo>
                <a:lnTo>
                  <a:pt x="5228552" y="3835475"/>
                </a:lnTo>
                <a:cubicBezTo>
                  <a:pt x="5128338" y="3838085"/>
                  <a:pt x="5028223" y="3844094"/>
                  <a:pt x="4928272" y="3856112"/>
                </a:cubicBezTo>
                <a:cubicBezTo>
                  <a:pt x="4863979" y="3863926"/>
                  <a:pt x="4799424" y="3869311"/>
                  <a:pt x="4734902" y="3870050"/>
                </a:cubicBezTo>
                <a:cubicBezTo>
                  <a:pt x="4670380" y="3870790"/>
                  <a:pt x="4605891" y="3866882"/>
                  <a:pt x="4541731" y="3856112"/>
                </a:cubicBezTo>
                <a:cubicBezTo>
                  <a:pt x="4399619" y="3833061"/>
                  <a:pt x="4255260" y="3827020"/>
                  <a:pt x="4111717" y="3838117"/>
                </a:cubicBezTo>
                <a:cubicBezTo>
                  <a:pt x="3970129" y="3847837"/>
                  <a:pt x="3828280" y="3848494"/>
                  <a:pt x="3686299" y="3845736"/>
                </a:cubicBezTo>
                <a:cubicBezTo>
                  <a:pt x="3558240" y="3843240"/>
                  <a:pt x="3430050" y="3843634"/>
                  <a:pt x="3301991" y="3850727"/>
                </a:cubicBezTo>
                <a:cubicBezTo>
                  <a:pt x="3158172" y="3858870"/>
                  <a:pt x="3014353" y="3865832"/>
                  <a:pt x="2870663" y="3849676"/>
                </a:cubicBezTo>
                <a:cubicBezTo>
                  <a:pt x="2745614" y="3834126"/>
                  <a:pt x="2619722" y="3826364"/>
                  <a:pt x="2493712" y="3826430"/>
                </a:cubicBezTo>
                <a:cubicBezTo>
                  <a:pt x="2326644" y="3828267"/>
                  <a:pt x="2159972" y="3841269"/>
                  <a:pt x="1993167" y="3848757"/>
                </a:cubicBezTo>
                <a:cubicBezTo>
                  <a:pt x="1764368" y="3859001"/>
                  <a:pt x="1535439" y="3867801"/>
                  <a:pt x="1306509" y="3852040"/>
                </a:cubicBezTo>
                <a:cubicBezTo>
                  <a:pt x="1148242" y="3840613"/>
                  <a:pt x="989976" y="3830106"/>
                  <a:pt x="831051" y="3838906"/>
                </a:cubicBezTo>
                <a:cubicBezTo>
                  <a:pt x="718885" y="3845080"/>
                  <a:pt x="606587" y="3854010"/>
                  <a:pt x="494158" y="3848099"/>
                </a:cubicBezTo>
                <a:lnTo>
                  <a:pt x="352421" y="3843531"/>
                </a:lnTo>
                <a:lnTo>
                  <a:pt x="352421" y="3843391"/>
                </a:lnTo>
                <a:lnTo>
                  <a:pt x="336444" y="3843016"/>
                </a:lnTo>
                <a:lnTo>
                  <a:pt x="276639" y="3841088"/>
                </a:lnTo>
                <a:lnTo>
                  <a:pt x="251263" y="3841478"/>
                </a:lnTo>
                <a:lnTo>
                  <a:pt x="251263" y="3842889"/>
                </a:lnTo>
                <a:lnTo>
                  <a:pt x="80358" y="3848216"/>
                </a:lnTo>
                <a:lnTo>
                  <a:pt x="7111" y="3848008"/>
                </a:lnTo>
                <a:lnTo>
                  <a:pt x="2529" y="3671630"/>
                </a:lnTo>
                <a:cubicBezTo>
                  <a:pt x="-7706" y="3490664"/>
                  <a:pt x="15652" y="3311012"/>
                  <a:pt x="27724" y="3131097"/>
                </a:cubicBezTo>
                <a:cubicBezTo>
                  <a:pt x="36282" y="2982205"/>
                  <a:pt x="35311" y="2832906"/>
                  <a:pt x="24839" y="2684131"/>
                </a:cubicBezTo>
                <a:cubicBezTo>
                  <a:pt x="9616" y="2437683"/>
                  <a:pt x="7516" y="2191234"/>
                  <a:pt x="16046" y="1944523"/>
                </a:cubicBezTo>
                <a:cubicBezTo>
                  <a:pt x="20246" y="1821693"/>
                  <a:pt x="18540" y="1698993"/>
                  <a:pt x="13290" y="1576295"/>
                </a:cubicBezTo>
                <a:cubicBezTo>
                  <a:pt x="1086" y="1294940"/>
                  <a:pt x="14734" y="1013846"/>
                  <a:pt x="18801" y="732621"/>
                </a:cubicBezTo>
                <a:cubicBezTo>
                  <a:pt x="20376" y="625539"/>
                  <a:pt x="20114" y="518456"/>
                  <a:pt x="14209" y="411504"/>
                </a:cubicBezTo>
                <a:cubicBezTo>
                  <a:pt x="7648" y="290314"/>
                  <a:pt x="5777" y="169124"/>
                  <a:pt x="6483" y="47933"/>
                </a:cubicBezTo>
                <a:lnTo>
                  <a:pt x="7223" y="13137"/>
                </a:lnTo>
                <a:lnTo>
                  <a:pt x="246835" y="26746"/>
                </a:lnTo>
                <a:cubicBezTo>
                  <a:pt x="329430" y="28759"/>
                  <a:pt x="412105" y="28102"/>
                  <a:pt x="494704" y="24768"/>
                </a:cubicBezTo>
                <a:cubicBezTo>
                  <a:pt x="661051" y="17944"/>
                  <a:pt x="827254" y="-690"/>
                  <a:pt x="993893" y="14926"/>
                </a:cubicBezTo>
                <a:cubicBezTo>
                  <a:pt x="1280706" y="42090"/>
                  <a:pt x="1566498" y="13745"/>
                  <a:pt x="1852582" y="4690"/>
                </a:cubicBezTo>
                <a:cubicBezTo>
                  <a:pt x="2073743" y="-3582"/>
                  <a:pt x="2295299" y="2470"/>
                  <a:pt x="2515498" y="22799"/>
                </a:cubicBezTo>
                <a:cubicBezTo>
                  <a:pt x="2731329" y="42774"/>
                  <a:pt x="2948965" y="40748"/>
                  <a:pt x="3164284" y="16763"/>
                </a:cubicBezTo>
                <a:cubicBezTo>
                  <a:pt x="3260569" y="8475"/>
                  <a:pt x="3357509" y="8125"/>
                  <a:pt x="3453864" y="15714"/>
                </a:cubicBezTo>
                <a:cubicBezTo>
                  <a:pt x="3607337" y="24857"/>
                  <a:pt x="3761376" y="22707"/>
                  <a:pt x="3914455" y="9283"/>
                </a:cubicBezTo>
                <a:cubicBezTo>
                  <a:pt x="4015035" y="163"/>
                  <a:pt x="4115762" y="-1117"/>
                  <a:pt x="4216506" y="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0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6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Teamwork!</a:t>
            </a:r>
          </a:p>
        </p:txBody>
      </p:sp>
      <p:sp>
        <p:nvSpPr>
          <p:cNvPr id="74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1B80E9"/>
          </a:solidFill>
          <a:ln w="38100" cap="rnd">
            <a:solidFill>
              <a:srgbClr val="1B80E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3600" dirty="0"/>
              <a:t>Du kommst gleich in ein Team – „Gruppenraum“</a:t>
            </a:r>
          </a:p>
          <a:p>
            <a:r>
              <a:rPr lang="de-DE" sz="3600" dirty="0"/>
              <a:t>Jede Zahl ist eine Farbe – geh zu deiner Farbe!</a:t>
            </a:r>
          </a:p>
          <a:p>
            <a:r>
              <a:rPr lang="de-DE" sz="3600" dirty="0"/>
              <a:t>Löse Aufgabe 1 – Du bekommst eine Belohnung!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3DBF44-0DD1-BD4D-8C92-2C6A06F516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605" y="2911970"/>
            <a:ext cx="7031243" cy="45175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78F28B-F8AB-F645-809E-8228A3BDD6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744" y="1297530"/>
            <a:ext cx="6739128" cy="1330976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875390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Mehrspieler: </a:t>
            </a:r>
            <a:r>
              <a:rPr lang="de-DE" dirty="0" err="1"/>
              <a:t>KidsLab</a:t>
            </a:r>
            <a:r>
              <a:rPr lang="de-DE" dirty="0"/>
              <a:t> Workshop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760" y="1928813"/>
            <a:ext cx="6668479" cy="4252912"/>
          </a:xfrm>
        </p:spPr>
      </p:pic>
    </p:spTree>
    <p:extLst>
      <p:ext uri="{BB962C8B-B14F-4D97-AF65-F5344CB8AC3E}">
        <p14:creationId xmlns:p14="http://schemas.microsoft.com/office/powerpoint/2010/main" val="2171645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 für Turtle-City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551FD-D836-3440-9A3C-B9F6A6157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Öffnungszeiten</a:t>
            </a:r>
            <a:r>
              <a:rPr lang="de-DE" dirty="0"/>
              <a:t>: </a:t>
            </a:r>
            <a:r>
              <a:rPr lang="de-DE" dirty="0" err="1"/>
              <a:t>TurtleCity</a:t>
            </a:r>
            <a:r>
              <a:rPr lang="de-DE" dirty="0"/>
              <a:t> ist jeden Tag von</a:t>
            </a:r>
            <a:r>
              <a:rPr lang="de-DE" b="1" dirty="0"/>
              <a:t> 14:00 bis 18:00 Uhr</a:t>
            </a:r>
            <a:r>
              <a:rPr lang="de-DE" dirty="0"/>
              <a:t> geöffnet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excellent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 = Seid nett zueinander!</a:t>
            </a:r>
            <a:endParaRPr lang="de-DE" dirty="0"/>
          </a:p>
          <a:p>
            <a:r>
              <a:rPr lang="de-DE" b="1" dirty="0"/>
              <a:t>Nur auf dem eigenen Bauplatz oder Grundstück programmieren oder bauen</a:t>
            </a:r>
            <a:endParaRPr lang="de-DE" dirty="0"/>
          </a:p>
          <a:p>
            <a:r>
              <a:rPr lang="de-DE" b="1" dirty="0"/>
              <a:t>Keine anderen Schildkröten oder Bauwerke verändern oder beschädigen!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4DEF75-8630-1348-B92B-F504A26D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Regeln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16CFC2-5829-4492-AEF6-AE552CAEF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93304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0325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835783"/>
            <a:ext cx="5614416" cy="3509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373409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Kurze Einführung</a:t>
            </a: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C86C7-AFD6-2845-A814-A1BFE33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39193"/>
            <a:ext cx="4442907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Steuerung</a:t>
            </a:r>
            <a:r>
              <a:rPr lang="en-US" sz="5800" dirty="0"/>
              <a:t> </a:t>
            </a:r>
            <a:r>
              <a:rPr lang="en-US" sz="5800" dirty="0" err="1"/>
              <a:t>mit</a:t>
            </a:r>
            <a:r>
              <a:rPr lang="en-US" sz="5800" dirty="0"/>
              <a:t> dem PC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19BC01-F779-0548-8EEC-0682479C3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100" y="213617"/>
            <a:ext cx="5981700" cy="66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3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D25F9-90DF-7647-BB72-F86F2292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Abenteuer Modus?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32F4D9-F51E-4C10-9FEA-089CA40A5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2895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11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7CBAFE"/>
          </a:solidFill>
          <a:ln w="38100" cap="rnd">
            <a:solidFill>
              <a:srgbClr val="7CBA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2x </a:t>
            </a:r>
            <a:r>
              <a:rPr lang="en-US" dirty="0" err="1"/>
              <a:t>Schildkröte</a:t>
            </a:r>
            <a:endParaRPr lang="en-US" dirty="0"/>
          </a:p>
          <a:p>
            <a:r>
              <a:rPr lang="en-US" dirty="0" err="1"/>
              <a:t>Fernbedienung</a:t>
            </a:r>
            <a:endParaRPr lang="en-US" dirty="0"/>
          </a:p>
          <a:p>
            <a:r>
              <a:rPr lang="en-US" b="1" dirty="0"/>
              <a:t>Nur </a:t>
            </a:r>
            <a:r>
              <a:rPr lang="en-US" b="1" dirty="0" err="1"/>
              <a:t>Sachen</a:t>
            </a:r>
            <a:r>
              <a:rPr lang="en-US" b="1" dirty="0"/>
              <a:t>, die Du </a:t>
            </a:r>
            <a:r>
              <a:rPr lang="en-US" b="1" dirty="0" err="1"/>
              <a:t>nicht</a:t>
            </a:r>
            <a:r>
              <a:rPr lang="en-US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227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Such </a:t>
            </a:r>
            <a:r>
              <a:rPr lang="en-US" sz="5600" dirty="0" err="1"/>
              <a:t>dir</a:t>
            </a:r>
            <a:r>
              <a:rPr lang="en-US" sz="5600" dirty="0"/>
              <a:t> </a:t>
            </a:r>
            <a:r>
              <a:rPr lang="en-US" sz="5600" dirty="0" err="1"/>
              <a:t>ein</a:t>
            </a:r>
            <a:r>
              <a:rPr lang="en-US" sz="5600" dirty="0"/>
              <a:t> Haus </a:t>
            </a:r>
            <a:r>
              <a:rPr lang="en-US" sz="5600" dirty="0" err="1"/>
              <a:t>raus</a:t>
            </a:r>
            <a:endParaRPr lang="en-US" sz="5600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8AFBF"/>
          </a:solidFill>
          <a:ln w="38100" cap="rnd">
            <a:solidFill>
              <a:srgbClr val="38AFB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61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405" y="653796"/>
            <a:ext cx="586412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0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EBF347-BEB9-664E-9536-9CCFF95D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7B2012-F09C-EA49-ACAA-865EA489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5406625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Style &amp; Name</a:t>
            </a:r>
          </a:p>
        </p:txBody>
      </p:sp>
    </p:spTree>
    <p:extLst>
      <p:ext uri="{BB962C8B-B14F-4D97-AF65-F5344CB8AC3E}">
        <p14:creationId xmlns:p14="http://schemas.microsoft.com/office/powerpoint/2010/main" val="304980594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Macintosh PowerPoint</Application>
  <PresentationFormat>Breitbild</PresentationFormat>
  <Paragraphs>54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Modern Love</vt:lpstr>
      <vt:lpstr>The Hand</vt:lpstr>
      <vt:lpstr>SketchyVTI</vt:lpstr>
      <vt:lpstr>Schön, dass Du da bist!</vt:lpstr>
      <vt:lpstr>Regeln</vt:lpstr>
      <vt:lpstr>Kurze Einführung</vt:lpstr>
      <vt:lpstr>Steuerung mit dem PC</vt:lpstr>
      <vt:lpstr>Abenteuer Modus?</vt:lpstr>
      <vt:lpstr>Der Buttler gibt dir alles</vt:lpstr>
      <vt:lpstr>Such dir ein Haus raus</vt:lpstr>
      <vt:lpstr>PowerPoint-Präsentation</vt:lpstr>
      <vt:lpstr>Style &amp; Name</vt:lpstr>
      <vt:lpstr>PowerPoint-Präsentation</vt:lpstr>
      <vt:lpstr>PowerPoint-Präsentation</vt:lpstr>
      <vt:lpstr>Fertig?</vt:lpstr>
      <vt:lpstr>Aufgabe 2</vt:lpstr>
      <vt:lpstr>Teamwork!</vt:lpstr>
      <vt:lpstr>Mehrspieler: KidsLab Workshop</vt:lpstr>
      <vt:lpstr>Fragen? </vt:lpstr>
      <vt:lpstr>Turtle City </vt:lpstr>
      <vt:lpstr>Regeln für Turtle-City</vt:lpstr>
      <vt:lpstr>Turtle City – das Museum</vt:lpstr>
      <vt:lpstr>DEMO-Modus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13</cp:revision>
  <dcterms:created xsi:type="dcterms:W3CDTF">2021-01-19T15:46:41Z</dcterms:created>
  <dcterms:modified xsi:type="dcterms:W3CDTF">2022-01-10T14:15:31Z</dcterms:modified>
</cp:coreProperties>
</file>